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44"/>
  </p:notesMasterIdLst>
  <p:sldIdLst>
    <p:sldId id="416" r:id="rId5"/>
    <p:sldId id="264" r:id="rId6"/>
    <p:sldId id="384" r:id="rId7"/>
    <p:sldId id="361" r:id="rId8"/>
    <p:sldId id="362" r:id="rId9"/>
    <p:sldId id="386" r:id="rId10"/>
    <p:sldId id="387" r:id="rId11"/>
    <p:sldId id="385" r:id="rId12"/>
    <p:sldId id="265" r:id="rId13"/>
    <p:sldId id="388" r:id="rId14"/>
    <p:sldId id="266" r:id="rId15"/>
    <p:sldId id="389" r:id="rId16"/>
    <p:sldId id="390" r:id="rId17"/>
    <p:sldId id="391" r:id="rId18"/>
    <p:sldId id="377" r:id="rId19"/>
    <p:sldId id="392" r:id="rId20"/>
    <p:sldId id="393" r:id="rId21"/>
    <p:sldId id="394" r:id="rId22"/>
    <p:sldId id="395" r:id="rId23"/>
    <p:sldId id="398" r:id="rId24"/>
    <p:sldId id="305" r:id="rId25"/>
    <p:sldId id="308" r:id="rId26"/>
    <p:sldId id="399" r:id="rId27"/>
    <p:sldId id="400" r:id="rId28"/>
    <p:sldId id="402" r:id="rId29"/>
    <p:sldId id="401" r:id="rId30"/>
    <p:sldId id="403" r:id="rId31"/>
    <p:sldId id="351" r:id="rId32"/>
    <p:sldId id="379" r:id="rId33"/>
    <p:sldId id="418" r:id="rId34"/>
    <p:sldId id="420" r:id="rId35"/>
    <p:sldId id="421" r:id="rId36"/>
    <p:sldId id="382" r:id="rId37"/>
    <p:sldId id="330" r:id="rId38"/>
    <p:sldId id="419" r:id="rId39"/>
    <p:sldId id="422" r:id="rId40"/>
    <p:sldId id="423" r:id="rId41"/>
    <p:sldId id="312" r:id="rId42"/>
    <p:sldId id="368" r:id="rId43"/>
  </p:sldIdLst>
  <p:sldSz cx="13004800" cy="97536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Helvetica Neue" panose="020B0604020202020204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971BB8-EC05-4EE1-A89E-3FC8679D3D23}" v="1" dt="2021-07-13T20:23:55.070"/>
    <p1510:client id="{72A18539-13E0-40BB-BA4A-4D3F20F29FCB}" v="181" dt="2021-07-12T22:24:24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9942" autoAdjust="0"/>
  </p:normalViewPr>
  <p:slideViewPr>
    <p:cSldViewPr snapToGrid="0">
      <p:cViewPr varScale="1">
        <p:scale>
          <a:sx n="73" d="100"/>
          <a:sy n="73" d="100"/>
        </p:scale>
        <p:origin x="184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Graening" userId="c6019d98b9ab27ae" providerId="LiveId" clId="{72A18539-13E0-40BB-BA4A-4D3F20F29FCB}"/>
    <pc:docChg chg="undo custSel addSld delSld modSld sldOrd">
      <pc:chgData name="Alexander Graening" userId="c6019d98b9ab27ae" providerId="LiveId" clId="{72A18539-13E0-40BB-BA4A-4D3F20F29FCB}" dt="2021-07-12T22:24:24.327" v="1504"/>
      <pc:docMkLst>
        <pc:docMk/>
      </pc:docMkLst>
      <pc:sldChg chg="modSp mod">
        <pc:chgData name="Alexander Graening" userId="c6019d98b9ab27ae" providerId="LiveId" clId="{72A18539-13E0-40BB-BA4A-4D3F20F29FCB}" dt="2021-07-12T20:53:33.356" v="52" actId="1035"/>
        <pc:sldMkLst>
          <pc:docMk/>
          <pc:sldMk cId="0" sldId="257"/>
        </pc:sldMkLst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22.554" v="9" actId="14100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5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59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60" creationId="{00000000-0000-0000-0000-000000000000}"/>
          </ac:spMkLst>
        </pc:sp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2" creationId="{00000000-0000-0000-0000-000000000000}"/>
          </ac:graphicFrameMkLst>
        </pc:graphicFrame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3" creationId="{00000000-0000-0000-0000-000000000000}"/>
          </ac:graphicFrameMkLst>
        </pc:graphicFrame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8" creationId="{00000000-0000-0000-0000-000000000000}"/>
          </ac:graphicFrameMkLst>
        </pc:graphicFrameChg>
        <pc:cxnChg chg="mod">
          <ac:chgData name="Alexander Graening" userId="c6019d98b9ab27ae" providerId="LiveId" clId="{72A18539-13E0-40BB-BA4A-4D3F20F29FCB}" dt="2021-07-12T20:53:33.356" v="52" actId="1035"/>
          <ac:cxnSpMkLst>
            <pc:docMk/>
            <pc:sldMk cId="0" sldId="257"/>
            <ac:cxnSpMk id="161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0:53:33.356" v="52" actId="1035"/>
          <ac:cxnSpMkLst>
            <pc:docMk/>
            <pc:sldMk cId="0" sldId="257"/>
            <ac:cxnSpMk id="162" creationId="{00000000-0000-0000-0000-000000000000}"/>
          </ac:cxnSpMkLst>
        </pc:cxnChg>
      </pc:sldChg>
      <pc:sldChg chg="modSp mod">
        <pc:chgData name="Alexander Graening" userId="c6019d98b9ab27ae" providerId="LiveId" clId="{72A18539-13E0-40BB-BA4A-4D3F20F29FCB}" dt="2021-07-12T20:57:15.143" v="104" actId="14100"/>
        <pc:sldMkLst>
          <pc:docMk/>
          <pc:sldMk cId="0" sldId="260"/>
        </pc:sldMkLst>
        <pc:spChg chg="mod">
          <ac:chgData name="Alexander Graening" userId="c6019d98b9ab27ae" providerId="LiveId" clId="{72A18539-13E0-40BB-BA4A-4D3F20F29FCB}" dt="2021-07-12T20:57:15.143" v="104" actId="14100"/>
          <ac:spMkLst>
            <pc:docMk/>
            <pc:sldMk cId="0" sldId="260"/>
            <ac:spMk id="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7:00.354" v="87" actId="14100"/>
          <ac:spMkLst>
            <pc:docMk/>
            <pc:sldMk cId="0" sldId="260"/>
            <ac:spMk id="157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1:46:48.595" v="1001" actId="14100"/>
        <pc:sldMkLst>
          <pc:docMk/>
          <pc:sldMk cId="0" sldId="262"/>
        </pc:sldMkLst>
        <pc:spChg chg="mod">
          <ac:chgData name="Alexander Graening" userId="c6019d98b9ab27ae" providerId="LiveId" clId="{72A18539-13E0-40BB-BA4A-4D3F20F29FCB}" dt="2021-07-12T21:46:48.595" v="1001" actId="14100"/>
          <ac:spMkLst>
            <pc:docMk/>
            <pc:sldMk cId="0" sldId="262"/>
            <ac:spMk id="50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41:01.546" v="985" actId="1036"/>
          <ac:spMkLst>
            <pc:docMk/>
            <pc:sldMk cId="0" sldId="262"/>
            <ac:spMk id="504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41:01.546" v="985" actId="1036"/>
          <ac:picMkLst>
            <pc:docMk/>
            <pc:sldMk cId="0" sldId="262"/>
            <ac:picMk id="505" creationId="{00000000-0000-0000-0000-000000000000}"/>
          </ac:picMkLst>
        </pc:picChg>
      </pc:sldChg>
      <pc:sldChg chg="modSp mod">
        <pc:chgData name="Alexander Graening" userId="c6019d98b9ab27ae" providerId="LiveId" clId="{72A18539-13E0-40BB-BA4A-4D3F20F29FCB}" dt="2021-07-12T20:53:56.365" v="54"/>
        <pc:sldMkLst>
          <pc:docMk/>
          <pc:sldMk cId="0" sldId="327"/>
        </pc:sldMkLst>
        <pc:spChg chg="mod">
          <ac:chgData name="Alexander Graening" userId="c6019d98b9ab27ae" providerId="LiveId" clId="{72A18539-13E0-40BB-BA4A-4D3F20F29FCB}" dt="2021-07-12T20:53:56.365" v="54"/>
          <ac:spMkLst>
            <pc:docMk/>
            <pc:sldMk cId="0" sldId="327"/>
            <ac:spMk id="168" creationId="{00000000-0000-0000-0000-000000000000}"/>
          </ac:spMkLst>
        </pc:spChg>
      </pc:sldChg>
      <pc:sldChg chg="del">
        <pc:chgData name="Alexander Graening" userId="c6019d98b9ab27ae" providerId="LiveId" clId="{72A18539-13E0-40BB-BA4A-4D3F20F29FCB}" dt="2021-07-12T20:59:36.391" v="108" actId="47"/>
        <pc:sldMkLst>
          <pc:docMk/>
          <pc:sldMk cId="0" sldId="344"/>
        </pc:sldMkLst>
      </pc:sldChg>
      <pc:sldChg chg="modSp mod">
        <pc:chgData name="Alexander Graening" userId="c6019d98b9ab27ae" providerId="LiveId" clId="{72A18539-13E0-40BB-BA4A-4D3F20F29FCB}" dt="2021-07-12T20:54:50.045" v="56"/>
        <pc:sldMkLst>
          <pc:docMk/>
          <pc:sldMk cId="0" sldId="347"/>
        </pc:sldMkLst>
        <pc:spChg chg="mod">
          <ac:chgData name="Alexander Graening" userId="c6019d98b9ab27ae" providerId="LiveId" clId="{72A18539-13E0-40BB-BA4A-4D3F20F29FCB}" dt="2021-07-12T20:54:50.045" v="56"/>
          <ac:spMkLst>
            <pc:docMk/>
            <pc:sldMk cId="0" sldId="347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04.828" v="58"/>
        <pc:sldMkLst>
          <pc:docMk/>
          <pc:sldMk cId="0" sldId="348"/>
        </pc:sldMkLst>
        <pc:spChg chg="mod">
          <ac:chgData name="Alexander Graening" userId="c6019d98b9ab27ae" providerId="LiveId" clId="{72A18539-13E0-40BB-BA4A-4D3F20F29FCB}" dt="2021-07-12T20:55:04.828" v="58"/>
          <ac:spMkLst>
            <pc:docMk/>
            <pc:sldMk cId="0" sldId="348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18.835" v="60"/>
        <pc:sldMkLst>
          <pc:docMk/>
          <pc:sldMk cId="0" sldId="349"/>
        </pc:sldMkLst>
        <pc:spChg chg="mod">
          <ac:chgData name="Alexander Graening" userId="c6019d98b9ab27ae" providerId="LiveId" clId="{72A18539-13E0-40BB-BA4A-4D3F20F29FCB}" dt="2021-07-12T20:55:18.835" v="60"/>
          <ac:spMkLst>
            <pc:docMk/>
            <pc:sldMk cId="0" sldId="349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46.021" v="64"/>
        <pc:sldMkLst>
          <pc:docMk/>
          <pc:sldMk cId="0" sldId="350"/>
        </pc:sldMkLst>
        <pc:spChg chg="mod">
          <ac:chgData name="Alexander Graening" userId="c6019d98b9ab27ae" providerId="LiveId" clId="{72A18539-13E0-40BB-BA4A-4D3F20F29FCB}" dt="2021-07-12T20:55:46.021" v="64"/>
          <ac:spMkLst>
            <pc:docMk/>
            <pc:sldMk cId="0" sldId="350"/>
            <ac:spMk id="168" creationId="{00000000-0000-0000-0000-000000000000}"/>
          </ac:spMkLst>
        </pc:spChg>
      </pc:sldChg>
      <pc:sldChg chg="del">
        <pc:chgData name="Alexander Graening" userId="c6019d98b9ab27ae" providerId="LiveId" clId="{72A18539-13E0-40BB-BA4A-4D3F20F29FCB}" dt="2021-07-12T21:00:26.194" v="111" actId="47"/>
        <pc:sldMkLst>
          <pc:docMk/>
          <pc:sldMk cId="0" sldId="370"/>
        </pc:sldMkLst>
      </pc:sldChg>
      <pc:sldChg chg="del">
        <pc:chgData name="Alexander Graening" userId="c6019d98b9ab27ae" providerId="LiveId" clId="{72A18539-13E0-40BB-BA4A-4D3F20F29FCB}" dt="2021-07-12T21:00:28.302" v="112" actId="47"/>
        <pc:sldMkLst>
          <pc:docMk/>
          <pc:sldMk cId="0" sldId="371"/>
        </pc:sldMkLst>
      </pc:sldChg>
      <pc:sldChg chg="del">
        <pc:chgData name="Alexander Graening" userId="c6019d98b9ab27ae" providerId="LiveId" clId="{72A18539-13E0-40BB-BA4A-4D3F20F29FCB}" dt="2021-07-12T21:00:17.804" v="110" actId="47"/>
        <pc:sldMkLst>
          <pc:docMk/>
          <pc:sldMk cId="0" sldId="373"/>
        </pc:sldMkLst>
      </pc:sldChg>
      <pc:sldChg chg="del">
        <pc:chgData name="Alexander Graening" userId="c6019d98b9ab27ae" providerId="LiveId" clId="{72A18539-13E0-40BB-BA4A-4D3F20F29FCB}" dt="2021-07-12T21:00:45.262" v="114" actId="47"/>
        <pc:sldMkLst>
          <pc:docMk/>
          <pc:sldMk cId="0" sldId="375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1002642187" sldId="383"/>
        </pc:sldMkLst>
      </pc:sldChg>
      <pc:sldChg chg="modSp add modAnim">
        <pc:chgData name="Alexander Graening" userId="c6019d98b9ab27ae" providerId="LiveId" clId="{72A18539-13E0-40BB-BA4A-4D3F20F29FCB}" dt="2021-07-12T22:16:06.801" v="1464" actId="20577"/>
        <pc:sldMkLst>
          <pc:docMk/>
          <pc:sldMk cId="3340423295" sldId="392"/>
        </pc:sldMkLst>
        <pc:spChg chg="mod">
          <ac:chgData name="Alexander Graening" userId="c6019d98b9ab27ae" providerId="LiveId" clId="{72A18539-13E0-40BB-BA4A-4D3F20F29FCB}" dt="2021-07-12T22:16:06.801" v="1464" actId="20577"/>
          <ac:spMkLst>
            <pc:docMk/>
            <pc:sldMk cId="3340423295" sldId="392"/>
            <ac:spMk id="3" creationId="{2FA3990B-534A-4F37-9BEF-76E12ECC8DA8}"/>
          </ac:spMkLst>
        </pc:spChg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22267845" sldId="393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2223491107" sldId="394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3912791701" sldId="395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530846952" sldId="396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1879044622" sldId="397"/>
        </pc:sldMkLst>
      </pc:sldChg>
      <pc:sldChg chg="modSp add del mod modAnim">
        <pc:chgData name="Alexander Graening" userId="c6019d98b9ab27ae" providerId="LiveId" clId="{72A18539-13E0-40BB-BA4A-4D3F20F29FCB}" dt="2021-07-12T22:18:54.482" v="1478" actId="20577"/>
        <pc:sldMkLst>
          <pc:docMk/>
          <pc:sldMk cId="1748099692" sldId="398"/>
        </pc:sldMkLst>
        <pc:spChg chg="mod">
          <ac:chgData name="Alexander Graening" userId="c6019d98b9ab27ae" providerId="LiveId" clId="{72A18539-13E0-40BB-BA4A-4D3F20F29FCB}" dt="2021-07-12T22:18:54.482" v="1478" actId="20577"/>
          <ac:spMkLst>
            <pc:docMk/>
            <pc:sldMk cId="1748099692" sldId="398"/>
            <ac:spMk id="3" creationId="{1F0068E2-0F0B-462B-A44B-4292B3E8CCD8}"/>
          </ac:spMkLst>
        </pc:spChg>
        <pc:spChg chg="mod">
          <ac:chgData name="Alexander Graening" userId="c6019d98b9ab27ae" providerId="LiveId" clId="{72A18539-13E0-40BB-BA4A-4D3F20F29FCB}" dt="2021-07-12T22:18:41.411" v="1466" actId="1076"/>
          <ac:spMkLst>
            <pc:docMk/>
            <pc:sldMk cId="1748099692" sldId="398"/>
            <ac:spMk id="7" creationId="{64891B64-C9CE-4E15-A1C3-971ADBED0138}"/>
          </ac:spMkLst>
        </pc:spChg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3092902924" sldId="399"/>
        </pc:sldMkLst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2014905392" sldId="400"/>
        </pc:sldMkLst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2528622497" sldId="401"/>
        </pc:sldMkLst>
      </pc:sldChg>
      <pc:sldChg chg="addSp modSp add del mod modAnim">
        <pc:chgData name="Alexander Graening" userId="c6019d98b9ab27ae" providerId="LiveId" clId="{72A18539-13E0-40BB-BA4A-4D3F20F29FCB}" dt="2021-07-12T22:24:24.327" v="1504"/>
        <pc:sldMkLst>
          <pc:docMk/>
          <pc:sldMk cId="1750667364" sldId="402"/>
        </pc:sldMkLst>
        <pc:spChg chg="add mod">
          <ac:chgData name="Alexander Graening" userId="c6019d98b9ab27ae" providerId="LiveId" clId="{72A18539-13E0-40BB-BA4A-4D3F20F29FCB}" dt="2021-07-12T22:22:45.521" v="1491" actId="20577"/>
          <ac:spMkLst>
            <pc:docMk/>
            <pc:sldMk cId="1750667364" sldId="402"/>
            <ac:spMk id="4" creationId="{1D1BA480-1684-4EB1-9E2C-F7EFD0D93832}"/>
          </ac:spMkLst>
        </pc:spChg>
        <pc:spChg chg="add mod">
          <ac:chgData name="Alexander Graening" userId="c6019d98b9ab27ae" providerId="LiveId" clId="{72A18539-13E0-40BB-BA4A-4D3F20F29FCB}" dt="2021-07-12T22:23:31.592" v="1498" actId="1035"/>
          <ac:spMkLst>
            <pc:docMk/>
            <pc:sldMk cId="1750667364" sldId="402"/>
            <ac:spMk id="43" creationId="{425C9D09-57E8-482B-942A-057E08EE773C}"/>
          </ac:spMkLst>
        </pc:spChg>
        <pc:graphicFrameChg chg="modGraphic">
          <ac:chgData name="Alexander Graening" userId="c6019d98b9ab27ae" providerId="LiveId" clId="{72A18539-13E0-40BB-BA4A-4D3F20F29FCB}" dt="2021-07-12T22:22:15.959" v="1485" actId="20577"/>
          <ac:graphicFrameMkLst>
            <pc:docMk/>
            <pc:sldMk cId="1750667364" sldId="402"/>
            <ac:graphicFrameMk id="78" creationId="{90ABBF88-149B-4149-9F39-46B9505BD04C}"/>
          </ac:graphicFrameMkLst>
        </pc:graphicFrameChg>
      </pc:sldChg>
      <pc:sldChg chg="add del">
        <pc:chgData name="Alexander Graening" userId="c6019d98b9ab27ae" providerId="LiveId" clId="{72A18539-13E0-40BB-BA4A-4D3F20F29FCB}" dt="2021-07-12T21:51:45.363" v="1018" actId="47"/>
        <pc:sldMkLst>
          <pc:docMk/>
          <pc:sldMk cId="1881945487" sldId="403"/>
        </pc:sldMkLst>
      </pc:sldChg>
      <pc:sldChg chg="add del">
        <pc:chgData name="Alexander Graening" userId="c6019d98b9ab27ae" providerId="LiveId" clId="{72A18539-13E0-40BB-BA4A-4D3F20F29FCB}" dt="2021-07-12T21:36:38.871" v="955" actId="47"/>
        <pc:sldMkLst>
          <pc:docMk/>
          <pc:sldMk cId="3957437443" sldId="404"/>
        </pc:sldMkLst>
      </pc:sldChg>
      <pc:sldChg chg="add del">
        <pc:chgData name="Alexander Graening" userId="c6019d98b9ab27ae" providerId="LiveId" clId="{72A18539-13E0-40BB-BA4A-4D3F20F29FCB}" dt="2021-07-12T21:36:37.569" v="954" actId="47"/>
        <pc:sldMkLst>
          <pc:docMk/>
          <pc:sldMk cId="3474771434" sldId="405"/>
        </pc:sldMkLst>
      </pc:sldChg>
      <pc:sldChg chg="add del">
        <pc:chgData name="Alexander Graening" userId="c6019d98b9ab27ae" providerId="LiveId" clId="{72A18539-13E0-40BB-BA4A-4D3F20F29FCB}" dt="2021-07-12T21:36:34.695" v="953" actId="47"/>
        <pc:sldMkLst>
          <pc:docMk/>
          <pc:sldMk cId="2786695083" sldId="406"/>
        </pc:sldMkLst>
      </pc:sldChg>
      <pc:sldChg chg="addSp modSp add del mod ord modAnim">
        <pc:chgData name="Alexander Graening" userId="c6019d98b9ab27ae" providerId="LiveId" clId="{72A18539-13E0-40BB-BA4A-4D3F20F29FCB}" dt="2021-07-12T21:51:44.863" v="1017" actId="47"/>
        <pc:sldMkLst>
          <pc:docMk/>
          <pc:sldMk cId="0" sldId="407"/>
        </pc:sldMkLst>
        <pc:spChg chg="add mod">
          <ac:chgData name="Alexander Graening" userId="c6019d98b9ab27ae" providerId="LiveId" clId="{72A18539-13E0-40BB-BA4A-4D3F20F29FCB}" dt="2021-07-12T21:34:00.428" v="886" actId="1076"/>
          <ac:spMkLst>
            <pc:docMk/>
            <pc:sldMk cId="0" sldId="407"/>
            <ac:spMk id="12" creationId="{336C2DEC-7FB9-4AF1-BE31-1D4753E606F2}"/>
          </ac:spMkLst>
        </pc:spChg>
        <pc:spChg chg="mod">
          <ac:chgData name="Alexander Graening" userId="c6019d98b9ab27ae" providerId="LiveId" clId="{72A18539-13E0-40BB-BA4A-4D3F20F29FCB}" dt="2021-07-12T21:36:28.057" v="952" actId="14100"/>
          <ac:spMkLst>
            <pc:docMk/>
            <pc:sldMk cId="0" sldId="407"/>
            <ac:spMk id="157" creationId="{00000000-0000-0000-0000-000000000000}"/>
          </ac:spMkLst>
        </pc:spChg>
      </pc:sldChg>
      <pc:sldChg chg="modSp add del mod modAnim">
        <pc:chgData name="Alexander Graening" userId="c6019d98b9ab27ae" providerId="LiveId" clId="{72A18539-13E0-40BB-BA4A-4D3F20F29FCB}" dt="2021-07-12T21:51:44.357" v="1016" actId="47"/>
        <pc:sldMkLst>
          <pc:docMk/>
          <pc:sldMk cId="0" sldId="408"/>
        </pc:sldMkLst>
        <pc:spChg chg="mod">
          <ac:chgData name="Alexander Graening" userId="c6019d98b9ab27ae" providerId="LiveId" clId="{72A18539-13E0-40BB-BA4A-4D3F20F29FCB}" dt="2021-07-12T21:36:59.365" v="956" actId="14100"/>
          <ac:spMkLst>
            <pc:docMk/>
            <pc:sldMk cId="0" sldId="408"/>
            <ac:spMk id="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36:06.827" v="935" actId="14100"/>
          <ac:spMkLst>
            <pc:docMk/>
            <pc:sldMk cId="0" sldId="408"/>
            <ac:spMk id="157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35:05.025" v="897" actId="1076"/>
          <ac:picMkLst>
            <pc:docMk/>
            <pc:sldMk cId="0" sldId="408"/>
            <ac:picMk id="3074" creationId="{00000000-0000-0000-0000-000000000000}"/>
          </ac:picMkLst>
        </pc:picChg>
      </pc:sldChg>
      <pc:sldChg chg="add">
        <pc:chgData name="Alexander Graening" userId="c6019d98b9ab27ae" providerId="LiveId" clId="{72A18539-13E0-40BB-BA4A-4D3F20F29FCB}" dt="2021-07-12T21:00:13.557" v="109"/>
        <pc:sldMkLst>
          <pc:docMk/>
          <pc:sldMk cId="3188425487" sldId="409"/>
        </pc:sldMkLst>
      </pc:sldChg>
      <pc:sldChg chg="add">
        <pc:chgData name="Alexander Graening" userId="c6019d98b9ab27ae" providerId="LiveId" clId="{72A18539-13E0-40BB-BA4A-4D3F20F29FCB}" dt="2021-07-12T21:00:13.557" v="109"/>
        <pc:sldMkLst>
          <pc:docMk/>
          <pc:sldMk cId="2412383135" sldId="410"/>
        </pc:sldMkLst>
      </pc:sldChg>
      <pc:sldChg chg="modSp add mod">
        <pc:chgData name="Alexander Graening" userId="c6019d98b9ab27ae" providerId="LiveId" clId="{72A18539-13E0-40BB-BA4A-4D3F20F29FCB}" dt="2021-07-12T21:15:27.677" v="611" actId="1036"/>
        <pc:sldMkLst>
          <pc:docMk/>
          <pc:sldMk cId="0" sldId="411"/>
        </pc:sldMkLst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6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0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1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6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14.506" v="582" actId="20577"/>
          <ac:spMkLst>
            <pc:docMk/>
            <pc:sldMk cId="0" sldId="411"/>
            <ac:spMk id="157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15:27.677" v="611" actId="1036"/>
          <ac:picMkLst>
            <pc:docMk/>
            <pc:sldMk cId="0" sldId="411"/>
            <ac:picMk id="9220" creationId="{00000000-0000-0000-0000-000000000000}"/>
          </ac:picMkLst>
        </pc:pic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14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19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0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1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2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3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4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5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6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7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8" creationId="{00000000-0000-0000-0000-000000000000}"/>
          </ac:cxnSpMkLst>
        </pc:cxnChg>
      </pc:sldChg>
      <pc:sldChg chg="addSp delSp modSp add">
        <pc:chgData name="Alexander Graening" userId="c6019d98b9ab27ae" providerId="LiveId" clId="{72A18539-13E0-40BB-BA4A-4D3F20F29FCB}" dt="2021-07-12T21:07:32.006" v="214"/>
        <pc:sldMkLst>
          <pc:docMk/>
          <pc:sldMk cId="1480719012" sldId="412"/>
        </pc:sldMkLst>
        <pc:spChg chg="add del mod">
          <ac:chgData name="Alexander Graening" userId="c6019d98b9ab27ae" providerId="LiveId" clId="{72A18539-13E0-40BB-BA4A-4D3F20F29FCB}" dt="2021-07-12T21:07:32.006" v="214"/>
          <ac:spMkLst>
            <pc:docMk/>
            <pc:sldMk cId="1480719012" sldId="412"/>
            <ac:spMk id="20" creationId="{DCF34E9A-1CD5-42ED-8A52-18BEF2426421}"/>
          </ac:spMkLst>
        </pc:spChg>
      </pc:sldChg>
      <pc:sldChg chg="addSp delSp modSp add mod ord">
        <pc:chgData name="Alexander Graening" userId="c6019d98b9ab27ae" providerId="LiveId" clId="{72A18539-13E0-40BB-BA4A-4D3F20F29FCB}" dt="2021-07-12T22:05:18.887" v="1118" actId="478"/>
        <pc:sldMkLst>
          <pc:docMk/>
          <pc:sldMk cId="0" sldId="413"/>
        </pc:sldMkLst>
        <pc:spChg chg="del">
          <ac:chgData name="Alexander Graening" userId="c6019d98b9ab27ae" providerId="LiveId" clId="{72A18539-13E0-40BB-BA4A-4D3F20F29FCB}" dt="2021-07-12T21:07:22.309" v="212" actId="21"/>
          <ac:spMkLst>
            <pc:docMk/>
            <pc:sldMk cId="0" sldId="413"/>
            <ac:spMk id="14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06:50.499" v="211" actId="20577"/>
          <ac:spMkLst>
            <pc:docMk/>
            <pc:sldMk cId="0" sldId="413"/>
            <ac:spMk id="157" creationId="{00000000-0000-0000-0000-000000000000}"/>
          </ac:spMkLst>
        </pc:spChg>
        <pc:grpChg chg="mod">
          <ac:chgData name="Alexander Graening" userId="c6019d98b9ab27ae" providerId="LiveId" clId="{72A18539-13E0-40BB-BA4A-4D3F20F29FCB}" dt="2021-07-12T21:11:36.454" v="504" actId="1036"/>
          <ac:grpSpMkLst>
            <pc:docMk/>
            <pc:sldMk cId="0" sldId="413"/>
            <ac:grpSpMk id="30" creationId="{00000000-0000-0000-0000-000000000000}"/>
          </ac:grpSpMkLst>
        </pc:grpChg>
        <pc:grpChg chg="mod">
          <ac:chgData name="Alexander Graening" userId="c6019d98b9ab27ae" providerId="LiveId" clId="{72A18539-13E0-40BB-BA4A-4D3F20F29FCB}" dt="2021-07-12T21:11:36.454" v="504" actId="1036"/>
          <ac:grpSpMkLst>
            <pc:docMk/>
            <pc:sldMk cId="0" sldId="413"/>
            <ac:grpSpMk id="128" creationId="{00000000-0000-0000-0000-000000000000}"/>
          </ac:grpSpMkLst>
        </pc:grpChg>
        <pc:picChg chg="add del mod">
          <ac:chgData name="Alexander Graening" userId="c6019d98b9ab27ae" providerId="LiveId" clId="{72A18539-13E0-40BB-BA4A-4D3F20F29FCB}" dt="2021-07-12T22:02:52.998" v="1086" actId="478"/>
          <ac:picMkLst>
            <pc:docMk/>
            <pc:sldMk cId="0" sldId="413"/>
            <ac:picMk id="47106" creationId="{A5198C73-28B8-499F-95E8-3916905E5D61}"/>
          </ac:picMkLst>
        </pc:picChg>
        <pc:picChg chg="add del mod">
          <ac:chgData name="Alexander Graening" userId="c6019d98b9ab27ae" providerId="LiveId" clId="{72A18539-13E0-40BB-BA4A-4D3F20F29FCB}" dt="2021-07-12T22:05:18.887" v="1118" actId="478"/>
          <ac:picMkLst>
            <pc:docMk/>
            <pc:sldMk cId="0" sldId="413"/>
            <ac:picMk id="47108" creationId="{11F6E88F-3A5A-4DAB-AB3F-BB81627F586D}"/>
          </ac:picMkLst>
        </pc:picChg>
      </pc:sldChg>
      <pc:sldChg chg="addSp delSp modSp new mod">
        <pc:chgData name="Alexander Graening" userId="c6019d98b9ab27ae" providerId="LiveId" clId="{72A18539-13E0-40BB-BA4A-4D3F20F29FCB}" dt="2021-07-12T22:13:05.623" v="1445" actId="20577"/>
        <pc:sldMkLst>
          <pc:docMk/>
          <pc:sldMk cId="2477437572" sldId="414"/>
        </pc:sldMkLst>
        <pc:spChg chg="mod">
          <ac:chgData name="Alexander Graening" userId="c6019d98b9ab27ae" providerId="LiveId" clId="{72A18539-13E0-40BB-BA4A-4D3F20F29FCB}" dt="2021-07-12T21:08:06.104" v="248" actId="20577"/>
          <ac:spMkLst>
            <pc:docMk/>
            <pc:sldMk cId="2477437572" sldId="414"/>
            <ac:spMk id="2" creationId="{916D29EE-DBBF-4DB1-BF90-31BE7AE82935}"/>
          </ac:spMkLst>
        </pc:spChg>
        <pc:spChg chg="mod">
          <ac:chgData name="Alexander Graening" userId="c6019d98b9ab27ae" providerId="LiveId" clId="{72A18539-13E0-40BB-BA4A-4D3F20F29FCB}" dt="2021-07-12T22:13:05.623" v="1445" actId="20577"/>
          <ac:spMkLst>
            <pc:docMk/>
            <pc:sldMk cId="2477437572" sldId="414"/>
            <ac:spMk id="3" creationId="{DB27CE79-E7B6-4AC1-9088-250148E4C980}"/>
          </ac:spMkLst>
        </pc:spChg>
        <pc:spChg chg="add del mod">
          <ac:chgData name="Alexander Graening" userId="c6019d98b9ab27ae" providerId="LiveId" clId="{72A18539-13E0-40BB-BA4A-4D3F20F29FCB}" dt="2021-07-12T21:10:59.537" v="469" actId="478"/>
          <ac:spMkLst>
            <pc:docMk/>
            <pc:sldMk cId="2477437572" sldId="414"/>
            <ac:spMk id="4" creationId="{A13065D5-8E71-46D3-9616-0A66FC59EF5F}"/>
          </ac:spMkLst>
        </pc:spChg>
      </pc:sldChg>
      <pc:sldChg chg="modSp new mod">
        <pc:chgData name="Alexander Graening" userId="c6019d98b9ab27ae" providerId="LiveId" clId="{72A18539-13E0-40BB-BA4A-4D3F20F29FCB}" dt="2021-07-12T21:59:54.779" v="1080" actId="20577"/>
        <pc:sldMkLst>
          <pc:docMk/>
          <pc:sldMk cId="491481415" sldId="415"/>
        </pc:sldMkLst>
        <pc:spChg chg="mod">
          <ac:chgData name="Alexander Graening" userId="c6019d98b9ab27ae" providerId="LiveId" clId="{72A18539-13E0-40BB-BA4A-4D3F20F29FCB}" dt="2021-07-12T21:59:25.960" v="1052" actId="20577"/>
          <ac:spMkLst>
            <pc:docMk/>
            <pc:sldMk cId="491481415" sldId="415"/>
            <ac:spMk id="2" creationId="{F73C2D67-261E-4D1C-AF7A-2B0915DDE768}"/>
          </ac:spMkLst>
        </pc:spChg>
        <pc:spChg chg="mod">
          <ac:chgData name="Alexander Graening" userId="c6019d98b9ab27ae" providerId="LiveId" clId="{72A18539-13E0-40BB-BA4A-4D3F20F29FCB}" dt="2021-07-12T21:59:54.779" v="1080" actId="20577"/>
          <ac:spMkLst>
            <pc:docMk/>
            <pc:sldMk cId="491481415" sldId="415"/>
            <ac:spMk id="3" creationId="{9978B777-DA47-4A3E-AAA6-DE71C6FCFAE4}"/>
          </ac:spMkLst>
        </pc:spChg>
      </pc:sldChg>
    </pc:docChg>
  </pc:docChgLst>
  <pc:docChgLst>
    <pc:chgData name="Alexander Graening" userId="c6019d98b9ab27ae" providerId="LiveId" clId="{59971BB8-EC05-4EE1-A89E-3FC8679D3D23}"/>
    <pc:docChg chg="addSld delSld modSld delMainMaster">
      <pc:chgData name="Alexander Graening" userId="c6019d98b9ab27ae" providerId="LiveId" clId="{59971BB8-EC05-4EE1-A89E-3FC8679D3D23}" dt="2021-07-13T20:25:06.481" v="4" actId="47"/>
      <pc:docMkLst>
        <pc:docMk/>
      </pc:docMkLst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256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257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259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260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262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05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06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07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08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09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10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11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12"/>
        </pc:sldMkLst>
      </pc:sldChg>
      <pc:sldChg chg="modSp add del mod">
        <pc:chgData name="Alexander Graening" userId="c6019d98b9ab27ae" providerId="LiveId" clId="{59971BB8-EC05-4EE1-A89E-3FC8679D3D23}" dt="2021-07-13T20:24:34.520" v="3" actId="207"/>
        <pc:sldMkLst>
          <pc:docMk/>
          <pc:sldMk cId="0" sldId="327"/>
        </pc:sldMkLst>
        <pc:spChg chg="mod">
          <ac:chgData name="Alexander Graening" userId="c6019d98b9ab27ae" providerId="LiveId" clId="{59971BB8-EC05-4EE1-A89E-3FC8679D3D23}" dt="2021-07-13T20:24:34.520" v="3" actId="207"/>
          <ac:spMkLst>
            <pc:docMk/>
            <pc:sldMk cId="0" sldId="327"/>
            <ac:spMk id="168" creationId="{00000000-0000-0000-0000-000000000000}"/>
          </ac:spMkLst>
        </pc:spChg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30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346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347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348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349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50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51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68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78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3934111542" sldId="379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4113885799" sldId="381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2341693441" sldId="382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3340423295" sldId="392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1748099692" sldId="398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1750667364" sldId="402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1881945487" sldId="403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407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408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3188425487" sldId="409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2412383135" sldId="410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411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1480719012" sldId="412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413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2477437572" sldId="414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491481415" sldId="415"/>
        </pc:sldMkLst>
      </pc:sldChg>
      <pc:sldMasterChg chg="del delSldLayout">
        <pc:chgData name="Alexander Graening" userId="c6019d98b9ab27ae" providerId="LiveId" clId="{59971BB8-EC05-4EE1-A89E-3FC8679D3D23}" dt="2021-07-13T20:23:45.671" v="0" actId="47"/>
        <pc:sldMasterMkLst>
          <pc:docMk/>
          <pc:sldMasterMk cId="0" sldId="2147483648"/>
        </pc:sldMasterMkLst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delSldLayout">
        <pc:chgData name="Alexander Graening" userId="c6019d98b9ab27ae" providerId="LiveId" clId="{59971BB8-EC05-4EE1-A89E-3FC8679D3D23}" dt="2021-07-13T20:25:06.481" v="4" actId="47"/>
        <pc:sldMasterMkLst>
          <pc:docMk/>
          <pc:sldMasterMk cId="0" sldId="2147483660"/>
        </pc:sldMasterMkLst>
        <pc:sldLayoutChg chg="del">
          <pc:chgData name="Alexander Graening" userId="c6019d98b9ab27ae" providerId="LiveId" clId="{59971BB8-EC05-4EE1-A89E-3FC8679D3D23}" dt="2021-07-13T20:25:06.481" v="4" actId="47"/>
          <pc:sldLayoutMkLst>
            <pc:docMk/>
            <pc:sldMasterMk cId="0" sldId="2147483660"/>
            <pc:sldLayoutMk cId="0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2245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You should also set up a poll question for this.</a:t>
            </a:r>
            <a:endParaRPr dirty="0"/>
          </a:p>
        </p:txBody>
      </p:sp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3754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24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772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250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407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6687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1988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1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/>
          </a:p>
        </p:txBody>
      </p:sp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Shape 2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Example of binary search tree, which shows how our choice of data structure can make our search operations easier</a:t>
            </a:r>
            <a:endParaRPr dirty="0"/>
          </a:p>
        </p:txBody>
      </p:sp>
      <p:sp>
        <p:nvSpPr>
          <p:cNvPr id="2203" name="Shape 2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7610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Shape 2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1" name="Shape 2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Largest bubble rises to the water’s surface first, then smaller bubbles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Largest bubble rises to the water’s surface first, then smaller bubbles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7504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Largest bubble rises to the water’s surface first, then smaller bubbles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4693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Ok, so we just finished our first pass – we moved the largest number to the end of the array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9256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Largest bubble rises to the water’s surface first, then smaller bubbles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1535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Largest bubble rises to the water’s surface first, then smaller bubbles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3568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Shape 2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Bubble sort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Insertion</a:t>
            </a:r>
          </a:p>
        </p:txBody>
      </p:sp>
      <p:sp>
        <p:nvSpPr>
          <p:cNvPr id="2306" name="Shape 2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30</a:t>
            </a:fld>
            <a:endParaRPr lang="en-US" sz="12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815879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/>
              <a:t>One way we determine whether an algorithm is better than another is by seeing how fast the algorithm runs.</a:t>
            </a:r>
          </a:p>
          <a:p>
            <a:r>
              <a:rPr lang="en-US"/>
              <a:t>Note to self – ask them which one runs faster, maybe set up a poll</a:t>
            </a:r>
          </a:p>
        </p:txBody>
      </p:sp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8592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31</a:t>
            </a:fld>
            <a:endParaRPr lang="en-US" sz="12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856673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32</a:t>
            </a:fld>
            <a:endParaRPr lang="en-US" sz="12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517436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Shape 2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Definitely mention </a:t>
            </a:r>
            <a:r>
              <a:rPr lang="en-US"/>
              <a:t>how merging is done</a:t>
            </a:r>
            <a:endParaRPr/>
          </a:p>
        </p:txBody>
      </p:sp>
      <p:sp>
        <p:nvSpPr>
          <p:cNvPr id="2296" name="Shape 2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Shape 2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3" name="Shape 2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MAKE SURE YOU HAVE PSEUDOCODE PREPARED AND MULTIPLE QUESTIONS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Shape 2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9" name="Shape 2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u="sng">
                <a:solidFill>
                  <a:schemeClr val="hlink"/>
                </a:solidFill>
              </a:rPr>
              <a:t>Explain Big O notation – worst case running time of an algorithm.  There are other ways of measuring time complexity, but we don't cover them here</a:t>
            </a:r>
          </a:p>
          <a:p>
            <a:r>
              <a:rPr lang="en-US" u="sng">
                <a:solidFill>
                  <a:schemeClr val="hlink"/>
                </a:solidFill>
              </a:rPr>
              <a:t>Explain how time complexity is dominated by the largest term, which simplifies time complexity estimation</a:t>
            </a:r>
          </a:p>
        </p:txBody>
      </p:sp>
      <p:sp>
        <p:nvSpPr>
          <p:cNvPr id="2120" name="Shape 2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</a:t>
            </a:fld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Why is this important?</a:t>
            </a:r>
            <a:endParaRPr dirty="0"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6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155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/>
              <a:t>Note – time complexity lets us characterize of how fast an algorithm can run, with the larger time complexity being worse for running time.</a:t>
            </a: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0437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2787650" y="107950"/>
            <a:ext cx="74295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829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binary-search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etcode.com/problems/search-in-a-binary-search-tree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sort-colors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etcode.com/problems/sort-an-array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for Module 2: Algorithms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Part 1: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Data Structures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dirty="0">
                <a:solidFill>
                  <a:srgbClr val="00B0F0"/>
                </a:solidFill>
                <a:sym typeface="Helvetica Neue" panose="020B0604020202020204"/>
              </a:rPr>
              <a:t>Part 2: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  <a:sym typeface="Helvetica Neue" panose="020B0604020202020204"/>
              </a:rPr>
              <a:t>Search Algorithms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Time Complexity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Sorting Algorithms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Part 3: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Graph Algorithms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Overview of Algorithmic Techniques</a:t>
            </a: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37424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r>
              <a:rPr lang="en-US" dirty="0"/>
              <a:t>Binary Search Problem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571500" y="6013981"/>
            <a:ext cx="11813157" cy="236867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indent="-266700">
              <a:lnSpc>
                <a:spcPct val="150000"/>
              </a:lnSpc>
            </a:pPr>
            <a:r>
              <a:rPr lang="en-US" dirty="0"/>
              <a:t>What is the best way to search for your locker?</a:t>
            </a:r>
            <a:endParaRPr lang="en-US" i="0" u="none" strike="noStrike" cap="none" dirty="0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</p:txBody>
      </p:sp>
      <p:pic>
        <p:nvPicPr>
          <p:cNvPr id="2" name="Picture 2" descr="A picture containing floor, cabinet, indoor, subway&#10;&#10;Description automatically generated">
            <a:extLst>
              <a:ext uri="{FF2B5EF4-FFF2-40B4-BE49-F238E27FC236}">
                <a16:creationId xmlns:a16="http://schemas.microsoft.com/office/drawing/2014/main" id="{7E1EE37F-6EFF-4FB9-B871-D2F6634B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17" y="1832559"/>
            <a:ext cx="5508600" cy="3662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6196C5-196C-44E9-8A83-E39E3091A837}"/>
              </a:ext>
            </a:extLst>
          </p:cNvPr>
          <p:cNvSpPr txBox="1"/>
          <p:nvPr/>
        </p:nvSpPr>
        <p:spPr>
          <a:xfrm>
            <a:off x="6614591" y="1833584"/>
            <a:ext cx="55803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Problem: </a:t>
            </a:r>
            <a:r>
              <a:rPr lang="en-US" sz="2800" dirty="0"/>
              <a:t>You are looking for your school locker, which is number</a:t>
            </a:r>
            <a:r>
              <a:rPr lang="en-US" sz="2800" b="1" dirty="0"/>
              <a:t> 151.  </a:t>
            </a:r>
            <a:r>
              <a:rPr lang="en-US" sz="2800" dirty="0"/>
              <a:t>At one end of the hallway, the lockers start at 100, and they end on 199 on the other side of the hallway.</a:t>
            </a:r>
          </a:p>
        </p:txBody>
      </p:sp>
    </p:spTree>
    <p:extLst>
      <p:ext uri="{BB962C8B-B14F-4D97-AF65-F5344CB8AC3E}">
        <p14:creationId xmlns:p14="http://schemas.microsoft.com/office/powerpoint/2010/main" val="1247066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541" name="Shape 54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39800" y="3657600"/>
            <a:ext cx="9524999" cy="535714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1778000" y="9324200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http://www.csit.parkland.edu/~mbrandyberry/CS1Java/Lessons/Lesson27/BinarySearch.htm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23679" r="9592" b="60676"/>
          <a:stretch/>
        </p:blipFill>
        <p:spPr bwMode="auto">
          <a:xfrm>
            <a:off x="729634" y="3819833"/>
            <a:ext cx="11190000" cy="11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016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23729" r="9592" b="44915"/>
          <a:stretch/>
        </p:blipFill>
        <p:spPr bwMode="auto">
          <a:xfrm>
            <a:off x="729634" y="3819833"/>
            <a:ext cx="11190013" cy="227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981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23729" r="9592" b="29237"/>
          <a:stretch/>
        </p:blipFill>
        <p:spPr bwMode="auto">
          <a:xfrm>
            <a:off x="729634" y="3819833"/>
            <a:ext cx="11190026" cy="340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101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" t="23537" r="9614" b="13740"/>
          <a:stretch>
            <a:fillRect/>
          </a:stretch>
        </p:blipFill>
        <p:spPr bwMode="auto">
          <a:xfrm>
            <a:off x="729634" y="3819833"/>
            <a:ext cx="11182965" cy="454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3469710"/>
            <a:ext cx="11341099" cy="594099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</a:t>
            </a:r>
            <a:r>
              <a:rPr lang="en-US" sz="2400" dirty="0">
                <a:solidFill>
                  <a:srgbClr val="000000"/>
                </a:solidFill>
              </a:rPr>
              <a:t>time?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First, consider sequential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many elements remain after each iteration?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10, 9</a:t>
            </a:r>
            <a:r>
              <a:rPr lang="en-US" sz="2400" dirty="0">
                <a:solidFill>
                  <a:srgbClr val="000000"/>
                </a:solidFill>
              </a:rPr>
              <a:t>, 8, 7 … 1 -&gt; ( O(n) )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273209-549F-4800-B379-F5C363A52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6" t="25448" r="10291" b="61869"/>
          <a:stretch/>
        </p:blipFill>
        <p:spPr bwMode="auto">
          <a:xfrm>
            <a:off x="1738942" y="2139167"/>
            <a:ext cx="9006214" cy="9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BB94EB-951B-41AB-A4A2-DFD9A38AC2C2}"/>
              </a:ext>
            </a:extLst>
          </p:cNvPr>
          <p:cNvSpPr/>
          <p:nvPr/>
        </p:nvSpPr>
        <p:spPr>
          <a:xfrm>
            <a:off x="6187858" y="2139167"/>
            <a:ext cx="989556" cy="1017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3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3469710"/>
            <a:ext cx="11341099" cy="594099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</a:t>
            </a:r>
            <a:r>
              <a:rPr lang="en-US" sz="2400" dirty="0">
                <a:solidFill>
                  <a:srgbClr val="000000"/>
                </a:solidFill>
              </a:rPr>
              <a:t>time?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First, consider sequential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many elements remain after each iteration?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10, 9</a:t>
            </a:r>
            <a:r>
              <a:rPr lang="en-US" sz="2400" dirty="0">
                <a:solidFill>
                  <a:srgbClr val="000000"/>
                </a:solidFill>
              </a:rPr>
              <a:t>, 8, 7 … 1 -&gt; ( O(n) )</a:t>
            </a:r>
          </a:p>
          <a:p>
            <a:pPr lvl="1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Now consider binary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How many elements remain after each iteration?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5, 2, 1 -&gt; ( O(?) )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273209-549F-4800-B379-F5C363A52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6" t="25448" r="10291" b="61869"/>
          <a:stretch/>
        </p:blipFill>
        <p:spPr bwMode="auto">
          <a:xfrm>
            <a:off x="1738942" y="2139167"/>
            <a:ext cx="9006214" cy="9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BB94EB-951B-41AB-A4A2-DFD9A38AC2C2}"/>
              </a:ext>
            </a:extLst>
          </p:cNvPr>
          <p:cNvSpPr/>
          <p:nvPr/>
        </p:nvSpPr>
        <p:spPr>
          <a:xfrm>
            <a:off x="6187858" y="2139167"/>
            <a:ext cx="989556" cy="1017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46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3469710"/>
            <a:ext cx="11341099" cy="594099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</a:t>
            </a:r>
            <a:r>
              <a:rPr lang="en-US" sz="2400" dirty="0">
                <a:solidFill>
                  <a:srgbClr val="000000"/>
                </a:solidFill>
              </a:rPr>
              <a:t>time?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First, consider sequential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many elements remain after each iteration?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10, 9</a:t>
            </a:r>
            <a:r>
              <a:rPr lang="en-US" sz="2400" dirty="0">
                <a:solidFill>
                  <a:srgbClr val="000000"/>
                </a:solidFill>
              </a:rPr>
              <a:t>, 8, 7 … 1 -&gt; ( O(n) )</a:t>
            </a:r>
          </a:p>
          <a:p>
            <a:pPr lvl="1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Now consider binary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How many elements remain after each iteration?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5, 2, 1 -&gt; ( O(?) )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What if we had 20 elements?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20, 10, 5, 2, 1 -&gt; ( O(?) )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273209-549F-4800-B379-F5C363A52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6" t="25448" r="10291" b="61869"/>
          <a:stretch/>
        </p:blipFill>
        <p:spPr bwMode="auto">
          <a:xfrm>
            <a:off x="1738942" y="2139167"/>
            <a:ext cx="9006214" cy="9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BB94EB-951B-41AB-A4A2-DFD9A38AC2C2}"/>
              </a:ext>
            </a:extLst>
          </p:cNvPr>
          <p:cNvSpPr/>
          <p:nvPr/>
        </p:nvSpPr>
        <p:spPr>
          <a:xfrm>
            <a:off x="6187858" y="2139167"/>
            <a:ext cx="989556" cy="1017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65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3469710"/>
            <a:ext cx="11341099" cy="594099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</a:t>
            </a:r>
            <a:r>
              <a:rPr lang="en-US" sz="2400" dirty="0">
                <a:solidFill>
                  <a:srgbClr val="000000"/>
                </a:solidFill>
              </a:rPr>
              <a:t>time?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First, consider sequential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many elements remain after each iteration?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10, 9</a:t>
            </a:r>
            <a:r>
              <a:rPr lang="en-US" sz="2400" dirty="0">
                <a:solidFill>
                  <a:srgbClr val="000000"/>
                </a:solidFill>
              </a:rPr>
              <a:t>, 8, 7 … 1 -&gt; ( O(n) )</a:t>
            </a:r>
          </a:p>
          <a:p>
            <a:pPr lvl="1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Now consider binary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How many elements remain after each iteration?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5, 2, 1 -&gt; ( O(?) )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What if we had 20 elements?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20, 10, 5, 2, 1 -&gt; ( O(?) )</a:t>
            </a:r>
          </a:p>
          <a:p>
            <a:pPr lvl="1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Every iteration we cut the list down in half ( N, N/2, N/4 … 1 )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So it is log(n) time!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273209-549F-4800-B379-F5C363A52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6" t="25448" r="10291" b="61869"/>
          <a:stretch/>
        </p:blipFill>
        <p:spPr bwMode="auto">
          <a:xfrm>
            <a:off x="1738942" y="2139167"/>
            <a:ext cx="9006214" cy="9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BB94EB-951B-41AB-A4A2-DFD9A38AC2C2}"/>
              </a:ext>
            </a:extLst>
          </p:cNvPr>
          <p:cNvSpPr/>
          <p:nvPr/>
        </p:nvSpPr>
        <p:spPr>
          <a:xfrm>
            <a:off x="6242049" y="2078623"/>
            <a:ext cx="989556" cy="1017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21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 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6997700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to search for an element in a list?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1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Sequential search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Go through each element and check if it is</a:t>
            </a:r>
            <a:r>
              <a:rPr lang="en-US" dirty="0"/>
              <a:t> 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the required element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Best case?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Worst case?</a:t>
            </a:r>
            <a:endParaRPr lang="en-US" sz="2600" b="0" i="0" u="none" strike="noStrike" cap="none" dirty="0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marR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endParaRPr lang="en-US" sz="2600" b="0" i="0" u="none" strike="noStrike" cap="none" dirty="0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</p:txBody>
      </p:sp>
      <p:pic>
        <p:nvPicPr>
          <p:cNvPr id="523" name="Shape 5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20450" y="2172350"/>
            <a:ext cx="4244400" cy="38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7770950" y="6443400"/>
            <a:ext cx="4343400" cy="67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http://www.spinachandyoga.com/how-to-deal-with-a-long-to-do-list-with-zen/</a:t>
            </a: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90599" y="7232678"/>
            <a:ext cx="11023600" cy="20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/>
        </p:nvSpPr>
        <p:spPr>
          <a:xfrm>
            <a:off x="1778000" y="9324200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http://www.csit.parkland.edu/~mbrandyberry/CS1Java/Lessons/Lesson27/BinarySearch.htm</a:t>
            </a:r>
          </a:p>
        </p:txBody>
      </p:sp>
      <p:sp>
        <p:nvSpPr>
          <p:cNvPr id="2" name="矩形 1"/>
          <p:cNvSpPr/>
          <p:nvPr/>
        </p:nvSpPr>
        <p:spPr>
          <a:xfrm>
            <a:off x="6636441" y="7491652"/>
            <a:ext cx="1047136" cy="177302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5" name="Shape 220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8" name="Shape 220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09" name="Shape 220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Exercise: Binary Search</a:t>
            </a:r>
          </a:p>
        </p:txBody>
      </p:sp>
      <p:sp>
        <p:nvSpPr>
          <p:cNvPr id="2210" name="Shape 2210"/>
          <p:cNvSpPr txBox="1">
            <a:spLocks noGrp="1"/>
          </p:cNvSpPr>
          <p:nvPr>
            <p:ph type="body" idx="1"/>
          </p:nvPr>
        </p:nvSpPr>
        <p:spPr>
          <a:xfrm>
            <a:off x="546099" y="2070099"/>
            <a:ext cx="11861799" cy="672941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dirty="0" err="1"/>
              <a:t>LeetCode</a:t>
            </a:r>
            <a:r>
              <a:rPr lang="en-US" dirty="0"/>
              <a:t> 704 – Binary Search[Easy]</a:t>
            </a:r>
          </a:p>
          <a:p>
            <a:pPr marL="800100" lvl="1" indent="-457200"/>
            <a:r>
              <a:rPr lang="en-US" dirty="0">
                <a:hlinkClick r:id="rId3"/>
              </a:rPr>
              <a:t>Binary Search – </a:t>
            </a:r>
            <a:r>
              <a:rPr lang="en-US" dirty="0" err="1">
                <a:hlinkClick r:id="rId3"/>
              </a:rPr>
              <a:t>LeetCode</a:t>
            </a:r>
            <a:endParaRPr lang="en-US" dirty="0"/>
          </a:p>
          <a:p>
            <a:pPr marL="457200" indent="-457200"/>
            <a:r>
              <a:rPr lang="en-US" altLang="zh-CN" dirty="0"/>
              <a:t>Optional - </a:t>
            </a:r>
            <a:r>
              <a:rPr lang="en-US" altLang="zh-CN" dirty="0" err="1"/>
              <a:t>LeetCode</a:t>
            </a:r>
            <a:r>
              <a:rPr lang="en-US" altLang="zh-CN" dirty="0"/>
              <a:t> 700 – Search in a BST [Easy]</a:t>
            </a:r>
          </a:p>
          <a:p>
            <a:pPr marL="800100" lvl="1" indent="-457200"/>
            <a:r>
              <a:rPr lang="en-US" dirty="0">
                <a:hlinkClick r:id="rId4"/>
              </a:rPr>
              <a:t>Search in a Binary Search Tree - </a:t>
            </a:r>
            <a:r>
              <a:rPr lang="en-US" dirty="0" err="1">
                <a:hlinkClick r:id="rId4"/>
              </a:rPr>
              <a:t>LeetCode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8725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Shape 214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Algorithms</a:t>
            </a:r>
          </a:p>
        </p:txBody>
      </p:sp>
      <p:sp>
        <p:nvSpPr>
          <p:cNvPr id="2144" name="Shape 2144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 is an algorithm that puts elements of a list in a certain order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is a fundamental operation in computer science and algorithms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Many algorithms use it as an intermediate step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There are several sorting algorithms, differing in their efficiency.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3"/>
          <a:srcRect b="91741"/>
          <a:stretch/>
        </p:blipFill>
        <p:spPr>
          <a:xfrm>
            <a:off x="7112000" y="2419350"/>
            <a:ext cx="4381500" cy="5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3"/>
          <a:srcRect b="83046"/>
          <a:stretch/>
        </p:blipFill>
        <p:spPr>
          <a:xfrm>
            <a:off x="7112000" y="2419349"/>
            <a:ext cx="4381500" cy="112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801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3"/>
          <a:srcRect b="75933"/>
          <a:stretch/>
        </p:blipFill>
        <p:spPr>
          <a:xfrm>
            <a:off x="7112000" y="2419350"/>
            <a:ext cx="4381500" cy="159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112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3"/>
          <a:srcRect b="60519"/>
          <a:stretch/>
        </p:blipFill>
        <p:spPr>
          <a:xfrm>
            <a:off x="7112000" y="2419349"/>
            <a:ext cx="4381500" cy="260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15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3"/>
          <a:srcRect b="36410"/>
          <a:stretch/>
        </p:blipFill>
        <p:spPr>
          <a:xfrm>
            <a:off x="7112000" y="2419350"/>
            <a:ext cx="4381500" cy="420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00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2000" y="2419349"/>
            <a:ext cx="4381500" cy="66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945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Shape 231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>
                <a:sym typeface="+mn-ea"/>
              </a:rPr>
              <a:t>Selection Sort</a:t>
            </a:r>
            <a:endParaRPr lang="en-US" sz="4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3074" name="Picture 2" descr="PHP: Sort a list of elements using Selection sort - w3resource">
            <a:extLst>
              <a:ext uri="{FF2B5EF4-FFF2-40B4-BE49-F238E27FC236}">
                <a16:creationId xmlns:a16="http://schemas.microsoft.com/office/drawing/2014/main" id="{C40EED85-18A2-49CD-BA6A-DEA28206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99" y="1868487"/>
            <a:ext cx="5753100" cy="70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D1EC900-F2CD-4540-B485-B804F6028EA6}"/>
              </a:ext>
            </a:extLst>
          </p:cNvPr>
          <p:cNvSpPr txBox="1"/>
          <p:nvPr/>
        </p:nvSpPr>
        <p:spPr>
          <a:xfrm>
            <a:off x="571500" y="2310140"/>
            <a:ext cx="57531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 iteration </a:t>
            </a:r>
            <a:r>
              <a:rPr lang="en-US" altLang="zh-CN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find index of the smallest entry in unsorted part of the list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 a[</a:t>
            </a:r>
            <a:r>
              <a:rPr lang="en-US" altLang="zh-CN" sz="320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 and a[min]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zh-CN" altLang="en-US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← </a:t>
            </a:r>
            <a:r>
              <a:rPr lang="en-US" altLang="zh-CN" sz="320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+ 1</a:t>
            </a:r>
            <a:endParaRPr lang="en-US" altLang="zh-CN" sz="3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DemoSelectionSort">
            <a:hlinkClick r:id="" action="ppaction://media"/>
            <a:extLst>
              <a:ext uri="{FF2B5EF4-FFF2-40B4-BE49-F238E27FC236}">
                <a16:creationId xmlns:a16="http://schemas.microsoft.com/office/drawing/2014/main" id="{CC802E4E-5A13-42F4-A71F-06DF76473D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717" y="383787"/>
            <a:ext cx="11981366" cy="89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5F8399-7C4D-42F2-A3E4-226DA7131893}"/>
              </a:ext>
            </a:extLst>
          </p:cNvPr>
          <p:cNvSpPr/>
          <p:nvPr/>
        </p:nvSpPr>
        <p:spPr>
          <a:xfrm>
            <a:off x="1757151" y="7267620"/>
            <a:ext cx="4899931" cy="16327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2149D-797E-413E-A738-C1AC558EA2DB}"/>
              </a:ext>
            </a:extLst>
          </p:cNvPr>
          <p:cNvSpPr/>
          <p:nvPr/>
        </p:nvSpPr>
        <p:spPr>
          <a:xfrm>
            <a:off x="1757166" y="4467599"/>
            <a:ext cx="4899931" cy="16327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r>
              <a:rPr lang="en-US"/>
              <a:t>Evaluating Algorithms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6997700" cy="155734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indent="-266700">
              <a:lnSpc>
                <a:spcPct val="150000"/>
              </a:lnSpc>
            </a:pPr>
            <a:r>
              <a:rPr lang="en-US" sz="26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</a:t>
            </a:r>
            <a:r>
              <a:rPr lang="en-US"/>
              <a:t>do we know whether one algorithm is better than another?</a:t>
            </a:r>
            <a:endParaRPr lang="en-US" sz="2600" b="0" i="0" u="none" strike="noStrike" cap="none"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2" indent="-266700">
              <a:lnSpc>
                <a:spcPct val="150000"/>
              </a:lnSpc>
            </a:pPr>
            <a:endParaRPr lang="en-US" sz="2600" b="0" i="0" u="none" strike="noStrike" cap="none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lang="en-US" sz="2600" b="0" i="0" u="none" strike="noStrike" cap="none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lvl="2" indent="-266700">
              <a:lnSpc>
                <a:spcPct val="150000"/>
              </a:lnSpc>
            </a:pPr>
            <a:endParaRPr lang="en-US"/>
          </a:p>
          <a:p>
            <a:pPr indent="-266700">
              <a:lnSpc>
                <a:spcPct val="150000"/>
              </a:lnSpc>
              <a:buNone/>
            </a:pPr>
            <a:endParaRPr lang="en-US"/>
          </a:p>
          <a:p>
            <a:pPr marL="0" indent="0">
              <a:buSzPct val="25000"/>
              <a:buNone/>
            </a:pPr>
            <a:endParaRPr lang="en-US"/>
          </a:p>
        </p:txBody>
      </p:sp>
      <p:sp>
        <p:nvSpPr>
          <p:cNvPr id="3" name="Shape 2123">
            <a:extLst>
              <a:ext uri="{FF2B5EF4-FFF2-40B4-BE49-F238E27FC236}">
                <a16:creationId xmlns:a16="http://schemas.microsoft.com/office/drawing/2014/main" id="{603CC0F7-1292-47BD-BEB3-C5348B904171}"/>
              </a:ext>
            </a:extLst>
          </p:cNvPr>
          <p:cNvSpPr txBox="1">
            <a:spLocks/>
          </p:cNvSpPr>
          <p:nvPr/>
        </p:nvSpPr>
        <p:spPr>
          <a:xfrm>
            <a:off x="2608301" y="4665421"/>
            <a:ext cx="3797299" cy="4000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indent="-266700">
              <a:buSzPct val="25000"/>
              <a:buFont typeface="Helvetica Neue" panose="020B0604020202020204"/>
              <a:buNone/>
            </a:pPr>
            <a:r>
              <a:rPr lang="en-US" sz="34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n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None/>
            </a:pP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r>
              <a:rPr lang="en-US" sz="34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n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n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None/>
            </a:pP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	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1885B-0337-4067-B958-C935495C5E00}"/>
              </a:ext>
            </a:extLst>
          </p:cNvPr>
          <p:cNvSpPr txBox="1"/>
          <p:nvPr/>
        </p:nvSpPr>
        <p:spPr>
          <a:xfrm>
            <a:off x="6858813" y="6376211"/>
            <a:ext cx="48732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Which one runs faster?</a:t>
            </a:r>
          </a:p>
        </p:txBody>
      </p:sp>
    </p:spTree>
    <p:extLst>
      <p:ext uri="{BB962C8B-B14F-4D97-AF65-F5344CB8AC3E}">
        <p14:creationId xmlns:p14="http://schemas.microsoft.com/office/powerpoint/2010/main" val="964668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A9C0-97F3-4575-A896-3EF780FE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Time Complexities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076C9-BA9F-4EA7-B409-ED67CF5CF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4330384"/>
            <a:ext cx="11861799" cy="1012326"/>
          </a:xfrm>
        </p:spPr>
        <p:txBody>
          <a:bodyPr/>
          <a:lstStyle/>
          <a:p>
            <a:r>
              <a:rPr lang="en-US" dirty="0"/>
              <a:t>Let’s consider the two operations used in these algorithms:</a:t>
            </a:r>
          </a:p>
          <a:p>
            <a:pPr lvl="1"/>
            <a:r>
              <a:rPr lang="en-US" dirty="0"/>
              <a:t>Comparing two elements: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254B3-D853-4916-8908-10553D8CD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550" b="49480"/>
          <a:stretch/>
        </p:blipFill>
        <p:spPr>
          <a:xfrm>
            <a:off x="571500" y="2465297"/>
            <a:ext cx="1505494" cy="1126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808AFA-E8E3-4870-96CA-634448F6B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82" b="49480"/>
          <a:stretch/>
        </p:blipFill>
        <p:spPr>
          <a:xfrm>
            <a:off x="2076994" y="2465297"/>
            <a:ext cx="2305129" cy="112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65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A9C0-97F3-4575-A896-3EF780FE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Time Complexities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076C9-BA9F-4EA7-B409-ED67CF5CF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4330384"/>
            <a:ext cx="11861799" cy="1012326"/>
          </a:xfrm>
        </p:spPr>
        <p:txBody>
          <a:bodyPr/>
          <a:lstStyle/>
          <a:p>
            <a:r>
              <a:rPr lang="en-US" dirty="0"/>
              <a:t>Let’s consider the two operations used in these algorithms:</a:t>
            </a:r>
          </a:p>
          <a:p>
            <a:pPr lvl="1"/>
            <a:r>
              <a:rPr lang="en-US" dirty="0"/>
              <a:t>Comparing two elements: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254B3-D853-4916-8908-10553D8CD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550" b="49480"/>
          <a:stretch/>
        </p:blipFill>
        <p:spPr>
          <a:xfrm>
            <a:off x="571500" y="2465297"/>
            <a:ext cx="1505494" cy="1126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808AFA-E8E3-4870-96CA-634448F6B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82" b="49480"/>
          <a:stretch/>
        </p:blipFill>
        <p:spPr>
          <a:xfrm>
            <a:off x="2076994" y="2465297"/>
            <a:ext cx="2305129" cy="112698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195158-731A-45AE-9393-396FDBF1E8E9}"/>
              </a:ext>
            </a:extLst>
          </p:cNvPr>
          <p:cNvSpPr txBox="1">
            <a:spLocks/>
          </p:cNvSpPr>
          <p:nvPr/>
        </p:nvSpPr>
        <p:spPr>
          <a:xfrm>
            <a:off x="571500" y="5133118"/>
            <a:ext cx="11861799" cy="10123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lvl="2"/>
            <a:r>
              <a:rPr lang="en-US" dirty="0"/>
              <a:t>Bubble Sort: n^2</a:t>
            </a:r>
          </a:p>
          <a:p>
            <a:pPr lvl="2"/>
            <a:r>
              <a:rPr lang="en-US" dirty="0"/>
              <a:t>Selection Sort: n^2</a:t>
            </a:r>
          </a:p>
        </p:txBody>
      </p:sp>
    </p:spTree>
    <p:extLst>
      <p:ext uri="{BB962C8B-B14F-4D97-AF65-F5344CB8AC3E}">
        <p14:creationId xmlns:p14="http://schemas.microsoft.com/office/powerpoint/2010/main" val="3685960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A9C0-97F3-4575-A896-3EF780FE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Time Complexities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076C9-BA9F-4EA7-B409-ED67CF5CF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4330384"/>
            <a:ext cx="11861799" cy="1012326"/>
          </a:xfrm>
        </p:spPr>
        <p:txBody>
          <a:bodyPr/>
          <a:lstStyle/>
          <a:p>
            <a:r>
              <a:rPr lang="en-US" dirty="0"/>
              <a:t>Let’s consider the two operations used in these algorithms:</a:t>
            </a:r>
          </a:p>
          <a:p>
            <a:pPr lvl="1"/>
            <a:r>
              <a:rPr lang="en-US" dirty="0"/>
              <a:t>Comparing two elements: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254B3-D853-4916-8908-10553D8CD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550" b="49480"/>
          <a:stretch/>
        </p:blipFill>
        <p:spPr>
          <a:xfrm>
            <a:off x="571500" y="2465297"/>
            <a:ext cx="1505494" cy="1126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808AFA-E8E3-4870-96CA-634448F6B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82" b="49480"/>
          <a:stretch/>
        </p:blipFill>
        <p:spPr>
          <a:xfrm>
            <a:off x="2076994" y="2465297"/>
            <a:ext cx="2305129" cy="112698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195158-731A-45AE-9393-396FDBF1E8E9}"/>
              </a:ext>
            </a:extLst>
          </p:cNvPr>
          <p:cNvSpPr txBox="1">
            <a:spLocks/>
          </p:cNvSpPr>
          <p:nvPr/>
        </p:nvSpPr>
        <p:spPr>
          <a:xfrm>
            <a:off x="571500" y="5133118"/>
            <a:ext cx="11861799" cy="10123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lvl="2"/>
            <a:r>
              <a:rPr lang="en-US" dirty="0"/>
              <a:t>Bubble Sort: n^2</a:t>
            </a:r>
          </a:p>
          <a:p>
            <a:pPr lvl="2"/>
            <a:r>
              <a:rPr lang="en-US" dirty="0"/>
              <a:t>Selection Sort: n^2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8435678-A358-4E4B-8896-681E93818B85}"/>
              </a:ext>
            </a:extLst>
          </p:cNvPr>
          <p:cNvSpPr txBox="1">
            <a:spLocks/>
          </p:cNvSpPr>
          <p:nvPr/>
        </p:nvSpPr>
        <p:spPr>
          <a:xfrm>
            <a:off x="571498" y="6145443"/>
            <a:ext cx="11861799" cy="14571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lvl="1"/>
            <a:r>
              <a:rPr lang="en-US" dirty="0"/>
              <a:t>Swapping two elements:</a:t>
            </a:r>
          </a:p>
          <a:p>
            <a:pPr lvl="2"/>
            <a:r>
              <a:rPr lang="en-US" dirty="0"/>
              <a:t>Bubble Sort: n^2</a:t>
            </a:r>
          </a:p>
          <a:p>
            <a:pPr lvl="2"/>
            <a:r>
              <a:rPr lang="en-US" dirty="0"/>
              <a:t>Selection Sort: n</a:t>
            </a:r>
          </a:p>
        </p:txBody>
      </p:sp>
    </p:spTree>
    <p:extLst>
      <p:ext uri="{BB962C8B-B14F-4D97-AF65-F5344CB8AC3E}">
        <p14:creationId xmlns:p14="http://schemas.microsoft.com/office/powerpoint/2010/main" val="1517105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117B9-AB23-43EB-BE7A-92855DA4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D46723-929A-4C0A-9F79-8CC679CC5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F71032-79F2-4786-A256-D55D4F54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91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3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Shape 230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</a:t>
            </a:r>
          </a:p>
        </p:txBody>
      </p:sp>
      <p:sp>
        <p:nvSpPr>
          <p:cNvPr id="2302" name="Shape 2302"/>
          <p:cNvSpPr txBox="1">
            <a:spLocks noGrp="1"/>
          </p:cNvSpPr>
          <p:nvPr>
            <p:ph type="body" idx="1"/>
          </p:nvPr>
        </p:nvSpPr>
        <p:spPr>
          <a:xfrm>
            <a:off x="742951" y="6457950"/>
            <a:ext cx="11861799" cy="3809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Divide and conquer algorithm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Recursive algorithm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the list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Apply merge sort to the smaller lists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After the smaller lists are collected: MERGE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(Note that each of the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sublists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is already sorted)</a:t>
            </a: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303" name="Shape 230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733801" y="431803"/>
            <a:ext cx="8870949" cy="6026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A9C0-97F3-4575-A896-3EF780FE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 for </a:t>
            </a:r>
            <a:r>
              <a:rPr lang="en-US" dirty="0" err="1"/>
              <a:t>MergeSort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076C9-BA9F-4EA7-B409-ED67CF5CF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6152" y="2401752"/>
            <a:ext cx="2822301" cy="4084320"/>
          </a:xfrm>
        </p:spPr>
        <p:txBody>
          <a:bodyPr/>
          <a:lstStyle/>
          <a:p>
            <a:pPr marL="165100" indent="0">
              <a:buNone/>
            </a:pPr>
            <a:r>
              <a:rPr lang="en-US" dirty="0"/>
              <a:t>Level 1</a:t>
            </a:r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r>
              <a:rPr lang="en-US" dirty="0"/>
              <a:t>Level 2</a:t>
            </a:r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r>
              <a:rPr lang="en-US" dirty="0"/>
              <a:t>Level 3</a:t>
            </a:r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r>
              <a:rPr lang="en-US" dirty="0"/>
              <a:t>Level 4</a:t>
            </a:r>
          </a:p>
        </p:txBody>
      </p:sp>
      <p:pic>
        <p:nvPicPr>
          <p:cNvPr id="10" name="Shape 2303">
            <a:extLst>
              <a:ext uri="{FF2B5EF4-FFF2-40B4-BE49-F238E27FC236}">
                <a16:creationId xmlns:a16="http://schemas.microsoft.com/office/drawing/2014/main" id="{74A9491F-F3BF-4F19-8C9C-E070BC81DEF0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44583" y="2221414"/>
            <a:ext cx="6935470" cy="4444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6A8836D-8347-4751-8E4B-0553B8540EFD}"/>
              </a:ext>
            </a:extLst>
          </p:cNvPr>
          <p:cNvSpPr txBox="1">
            <a:spLocks/>
          </p:cNvSpPr>
          <p:nvPr/>
        </p:nvSpPr>
        <p:spPr>
          <a:xfrm>
            <a:off x="744583" y="6797040"/>
            <a:ext cx="6935470" cy="1079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dirty="0"/>
              <a:t> At each level, we merge n elements</a:t>
            </a:r>
          </a:p>
        </p:txBody>
      </p:sp>
    </p:spTree>
    <p:extLst>
      <p:ext uri="{BB962C8B-B14F-4D97-AF65-F5344CB8AC3E}">
        <p14:creationId xmlns:p14="http://schemas.microsoft.com/office/powerpoint/2010/main" val="2389682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A9C0-97F3-4575-A896-3EF780FE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 for </a:t>
            </a:r>
            <a:r>
              <a:rPr lang="en-US" dirty="0" err="1"/>
              <a:t>MergeSort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076C9-BA9F-4EA7-B409-ED67CF5CF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6152" y="2401752"/>
            <a:ext cx="2822301" cy="4084320"/>
          </a:xfrm>
        </p:spPr>
        <p:txBody>
          <a:bodyPr/>
          <a:lstStyle/>
          <a:p>
            <a:pPr marL="165100" indent="0">
              <a:buNone/>
            </a:pPr>
            <a:r>
              <a:rPr lang="en-US" dirty="0"/>
              <a:t>Level 1</a:t>
            </a:r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r>
              <a:rPr lang="en-US" dirty="0"/>
              <a:t>Level 2</a:t>
            </a:r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r>
              <a:rPr lang="en-US" dirty="0"/>
              <a:t>Level 3</a:t>
            </a:r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r>
              <a:rPr lang="en-US" dirty="0"/>
              <a:t>Level 4</a:t>
            </a:r>
          </a:p>
        </p:txBody>
      </p:sp>
      <p:pic>
        <p:nvPicPr>
          <p:cNvPr id="10" name="Shape 2303">
            <a:extLst>
              <a:ext uri="{FF2B5EF4-FFF2-40B4-BE49-F238E27FC236}">
                <a16:creationId xmlns:a16="http://schemas.microsoft.com/office/drawing/2014/main" id="{74A9491F-F3BF-4F19-8C9C-E070BC81DEF0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44583" y="2221414"/>
            <a:ext cx="6935470" cy="4444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6A8836D-8347-4751-8E4B-0553B8540EFD}"/>
              </a:ext>
            </a:extLst>
          </p:cNvPr>
          <p:cNvSpPr txBox="1">
            <a:spLocks/>
          </p:cNvSpPr>
          <p:nvPr/>
        </p:nvSpPr>
        <p:spPr>
          <a:xfrm>
            <a:off x="744583" y="6797040"/>
            <a:ext cx="6935470" cy="1079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dirty="0"/>
              <a:t> At each level, we merge n elements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0F3BC18-ABF9-4744-A88D-FF7CAA6CF0D1}"/>
              </a:ext>
            </a:extLst>
          </p:cNvPr>
          <p:cNvSpPr txBox="1">
            <a:spLocks/>
          </p:cNvSpPr>
          <p:nvPr/>
        </p:nvSpPr>
        <p:spPr>
          <a:xfrm>
            <a:off x="744583" y="7336971"/>
            <a:ext cx="6935470" cy="6705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dirty="0"/>
              <a:t> We have log(n) levels</a:t>
            </a:r>
          </a:p>
        </p:txBody>
      </p:sp>
    </p:spTree>
    <p:extLst>
      <p:ext uri="{BB962C8B-B14F-4D97-AF65-F5344CB8AC3E}">
        <p14:creationId xmlns:p14="http://schemas.microsoft.com/office/powerpoint/2010/main" val="1818640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A9C0-97F3-4575-A896-3EF780FE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 for </a:t>
            </a:r>
            <a:r>
              <a:rPr lang="en-US" dirty="0" err="1"/>
              <a:t>MergeSort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076C9-BA9F-4EA7-B409-ED67CF5CF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6152" y="2401752"/>
            <a:ext cx="2822301" cy="4084320"/>
          </a:xfrm>
        </p:spPr>
        <p:txBody>
          <a:bodyPr/>
          <a:lstStyle/>
          <a:p>
            <a:pPr marL="165100" indent="0">
              <a:buNone/>
            </a:pPr>
            <a:r>
              <a:rPr lang="en-US" dirty="0"/>
              <a:t>Level 1</a:t>
            </a:r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r>
              <a:rPr lang="en-US" dirty="0"/>
              <a:t>Level 2</a:t>
            </a:r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r>
              <a:rPr lang="en-US" dirty="0"/>
              <a:t>Level 3</a:t>
            </a:r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r>
              <a:rPr lang="en-US" dirty="0"/>
              <a:t>Level 4</a:t>
            </a:r>
          </a:p>
        </p:txBody>
      </p:sp>
      <p:pic>
        <p:nvPicPr>
          <p:cNvPr id="10" name="Shape 2303">
            <a:extLst>
              <a:ext uri="{FF2B5EF4-FFF2-40B4-BE49-F238E27FC236}">
                <a16:creationId xmlns:a16="http://schemas.microsoft.com/office/drawing/2014/main" id="{74A9491F-F3BF-4F19-8C9C-E070BC81DEF0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44583" y="2221414"/>
            <a:ext cx="6935470" cy="4444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6A8836D-8347-4751-8E4B-0553B8540EFD}"/>
              </a:ext>
            </a:extLst>
          </p:cNvPr>
          <p:cNvSpPr txBox="1">
            <a:spLocks/>
          </p:cNvSpPr>
          <p:nvPr/>
        </p:nvSpPr>
        <p:spPr>
          <a:xfrm>
            <a:off x="744583" y="6797040"/>
            <a:ext cx="6935470" cy="1079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dirty="0"/>
              <a:t> At each level, we merge n elements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0F3BC18-ABF9-4744-A88D-FF7CAA6CF0D1}"/>
              </a:ext>
            </a:extLst>
          </p:cNvPr>
          <p:cNvSpPr txBox="1">
            <a:spLocks/>
          </p:cNvSpPr>
          <p:nvPr/>
        </p:nvSpPr>
        <p:spPr>
          <a:xfrm>
            <a:off x="744583" y="7336971"/>
            <a:ext cx="6935470" cy="6705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r>
              <a:rPr lang="en-US" dirty="0"/>
              <a:t> We have log(n) levels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DBF2F17-B5D1-49B6-A852-89ECA480BFCB}"/>
              </a:ext>
            </a:extLst>
          </p:cNvPr>
          <p:cNvSpPr txBox="1">
            <a:spLocks/>
          </p:cNvSpPr>
          <p:nvPr/>
        </p:nvSpPr>
        <p:spPr>
          <a:xfrm>
            <a:off x="2634343" y="8325394"/>
            <a:ext cx="6935470" cy="6705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165100" indent="0"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Resulting Time Complexity is O( n log(n) )</a:t>
            </a:r>
          </a:p>
        </p:txBody>
      </p:sp>
    </p:spTree>
    <p:extLst>
      <p:ext uri="{BB962C8B-B14F-4D97-AF65-F5344CB8AC3E}">
        <p14:creationId xmlns:p14="http://schemas.microsoft.com/office/powerpoint/2010/main" val="814359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5" name="Shape 220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8" name="Shape 220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09" name="Shape 220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Exercise: Selection Sort</a:t>
            </a:r>
          </a:p>
        </p:txBody>
      </p:sp>
      <p:sp>
        <p:nvSpPr>
          <p:cNvPr id="2210" name="Shape 2210"/>
          <p:cNvSpPr txBox="1">
            <a:spLocks noGrp="1"/>
          </p:cNvSpPr>
          <p:nvPr>
            <p:ph type="body" idx="1"/>
          </p:nvPr>
        </p:nvSpPr>
        <p:spPr>
          <a:xfrm>
            <a:off x="546099" y="2070099"/>
            <a:ext cx="11861799" cy="672941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dirty="0" err="1"/>
              <a:t>LeetCode</a:t>
            </a:r>
            <a:r>
              <a:rPr lang="en-US" dirty="0"/>
              <a:t> 75 – Sort Colors [Medium]</a:t>
            </a:r>
          </a:p>
          <a:p>
            <a:pPr marL="800100" lvl="1" indent="-457200"/>
            <a:r>
              <a:rPr lang="en-US" dirty="0">
                <a:hlinkClick r:id="rId3"/>
              </a:rPr>
              <a:t>Sort Colors – </a:t>
            </a:r>
            <a:r>
              <a:rPr lang="en-US" dirty="0" err="1">
                <a:hlinkClick r:id="rId3"/>
              </a:rPr>
              <a:t>LeetCode</a:t>
            </a:r>
            <a:r>
              <a:rPr lang="en-US" dirty="0"/>
              <a:t> (Try selection sort!)</a:t>
            </a:r>
          </a:p>
          <a:p>
            <a:pPr marL="457200" indent="-457200"/>
            <a:r>
              <a:rPr lang="en-US" altLang="zh-CN" dirty="0"/>
              <a:t>Optional – </a:t>
            </a:r>
            <a:r>
              <a:rPr lang="en-US" altLang="zh-CN" dirty="0" err="1"/>
              <a:t>LeetCode</a:t>
            </a:r>
            <a:r>
              <a:rPr lang="en-US" altLang="zh-CN" dirty="0"/>
              <a:t> 912 – Sort an Array [Medium]</a:t>
            </a:r>
          </a:p>
          <a:p>
            <a:pPr marL="800100" lvl="1" indent="-457200"/>
            <a:r>
              <a:rPr lang="en-US" dirty="0">
                <a:hlinkClick r:id="rId4"/>
              </a:rPr>
              <a:t>Sort an Array – </a:t>
            </a:r>
            <a:r>
              <a:rPr lang="en-US" dirty="0" err="1">
                <a:hlinkClick r:id="rId4"/>
              </a:rPr>
              <a:t>LeetCode</a:t>
            </a:r>
            <a:r>
              <a:rPr lang="en-US" dirty="0"/>
              <a:t> (Try </a:t>
            </a:r>
            <a:r>
              <a:rPr lang="en-US" dirty="0" err="1"/>
              <a:t>MergeSort</a:t>
            </a:r>
            <a:r>
              <a:rPr lang="en-US" dirty="0"/>
              <a:t>!)</a:t>
            </a:r>
            <a:endParaRPr lang="en-US" altLang="zh-CN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for some exercise and discussion.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Time-Complexity: Upper Bound </a:t>
            </a:r>
            <a:r>
              <a:rPr lang="en-US" sz="4400" i="1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O</a:t>
            </a: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-notation</a:t>
            </a:r>
          </a:p>
        </p:txBody>
      </p:sp>
      <p:sp>
        <p:nvSpPr>
          <p:cNvPr id="2123" name="Shape 2123"/>
          <p:cNvSpPr txBox="1">
            <a:spLocks noGrp="1"/>
          </p:cNvSpPr>
          <p:nvPr>
            <p:ph type="body" idx="1"/>
          </p:nvPr>
        </p:nvSpPr>
        <p:spPr>
          <a:xfrm>
            <a:off x="2400300" y="2057400"/>
            <a:ext cx="3797299" cy="4000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1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1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b="1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None/>
            </a:pP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	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124" name="Shape 2124"/>
          <p:cNvSpPr/>
          <p:nvPr/>
        </p:nvSpPr>
        <p:spPr>
          <a:xfrm>
            <a:off x="6273800" y="2324100"/>
            <a:ext cx="1447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25" name="Shape 2125"/>
          <p:cNvSpPr/>
          <p:nvPr/>
        </p:nvSpPr>
        <p:spPr>
          <a:xfrm>
            <a:off x="6273800" y="4686300"/>
            <a:ext cx="1447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26" name="Shape 2126"/>
          <p:cNvSpPr txBox="1"/>
          <p:nvPr/>
        </p:nvSpPr>
        <p:spPr>
          <a:xfrm>
            <a:off x="8115300" y="2247900"/>
            <a:ext cx="3797299" cy="35052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</a:t>
            </a:r>
            <a:r>
              <a:rPr lang="en-US" sz="34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(n)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20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4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</a:t>
            </a:r>
            <a:r>
              <a:rPr lang="en-US" sz="3400" i="1" baseline="30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4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</a:p>
        </p:txBody>
      </p:sp>
      <p:sp>
        <p:nvSpPr>
          <p:cNvPr id="2127" name="Shape 2127"/>
          <p:cNvSpPr/>
          <p:nvPr/>
        </p:nvSpPr>
        <p:spPr>
          <a:xfrm>
            <a:off x="939800" y="6248400"/>
            <a:ext cx="11353800" cy="25237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X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10n</a:t>
            </a:r>
            <a:r>
              <a:rPr lang="en-US" sz="3200" baseline="30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+ n / 3.7 + 22 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 → 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</a:t>
            </a:r>
            <a:r>
              <a:rPr lang="en-US" sz="3400" i="1" baseline="30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100n log n + 14n + 22 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 →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 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log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n)</a:t>
            </a:r>
            <a:endParaRPr lang="en-US" sz="3400" i="1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>
              <a:buSzPct val="25000"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Which algorithm </a:t>
            </a:r>
            <a:r>
              <a:rPr lang="en-US" sz="3000" dirty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runs faster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3000" dirty="0"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0">
              <a:buSzPct val="25000"/>
            </a:pPr>
            <a:endParaRPr lang="en-US" altLang="zh-CN" sz="32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lvl="0">
              <a:buSzPct val="25000"/>
            </a:pPr>
            <a:endParaRPr lang="en-US" sz="30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lvl="0"/>
            <a:endParaRPr lang="en-US" sz="3000" dirty="0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</p:txBody>
      </p:sp>
      <p:sp>
        <p:nvSpPr>
          <p:cNvPr id="2128" name="Shape 2128"/>
          <p:cNvSpPr txBox="1"/>
          <p:nvPr/>
        </p:nvSpPr>
        <p:spPr>
          <a:xfrm>
            <a:off x="5981989" y="7785822"/>
            <a:ext cx="27431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1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b="1" i="1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 b="66757"/>
          <a:stretch/>
        </p:blipFill>
        <p:spPr>
          <a:xfrm>
            <a:off x="73007" y="2209800"/>
            <a:ext cx="12830193" cy="1950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8648F4A-A600-4302-9DB3-CB775E4AA8F2}"/>
              </a:ext>
            </a:extLst>
          </p:cNvPr>
          <p:cNvCxnSpPr/>
          <p:nvPr/>
        </p:nvCxnSpPr>
        <p:spPr>
          <a:xfrm>
            <a:off x="66754" y="4164825"/>
            <a:ext cx="12869560" cy="1254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4AC6FD0-E10A-4A1B-A534-10BFE9D89A2B}"/>
              </a:ext>
            </a:extLst>
          </p:cNvPr>
          <p:cNvSpPr/>
          <p:nvPr/>
        </p:nvSpPr>
        <p:spPr>
          <a:xfrm>
            <a:off x="2118148" y="2665729"/>
            <a:ext cx="1504458" cy="15026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0A8E2F-1CCB-4793-9E83-B7418FF715BD}"/>
              </a:ext>
            </a:extLst>
          </p:cNvPr>
          <p:cNvSpPr/>
          <p:nvPr/>
        </p:nvSpPr>
        <p:spPr>
          <a:xfrm>
            <a:off x="11217986" y="2665729"/>
            <a:ext cx="1504458" cy="15026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 b="58038"/>
          <a:stretch/>
        </p:blipFill>
        <p:spPr>
          <a:xfrm>
            <a:off x="73007" y="2209800"/>
            <a:ext cx="12830193" cy="24620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58ED231-91AD-4C9F-BBE9-CF0481BAA0B9}"/>
              </a:ext>
            </a:extLst>
          </p:cNvPr>
          <p:cNvCxnSpPr/>
          <p:nvPr/>
        </p:nvCxnSpPr>
        <p:spPr>
          <a:xfrm>
            <a:off x="66754" y="4661424"/>
            <a:ext cx="12869560" cy="1254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EED0AB4-6525-409C-ACBF-69C5E1E94B81}"/>
              </a:ext>
            </a:extLst>
          </p:cNvPr>
          <p:cNvSpPr/>
          <p:nvPr/>
        </p:nvSpPr>
        <p:spPr>
          <a:xfrm>
            <a:off x="2118148" y="2665729"/>
            <a:ext cx="1544762" cy="19325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3DDD9A-D518-40C6-909E-596692B9E864}"/>
              </a:ext>
            </a:extLst>
          </p:cNvPr>
          <p:cNvSpPr/>
          <p:nvPr/>
        </p:nvSpPr>
        <p:spPr>
          <a:xfrm>
            <a:off x="11204565" y="2665741"/>
            <a:ext cx="1504458" cy="19325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3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73007" y="2209800"/>
            <a:ext cx="12830193" cy="58673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1B80FA-3B1E-456E-88E4-349CEC926BC5}"/>
              </a:ext>
            </a:extLst>
          </p:cNvPr>
          <p:cNvSpPr/>
          <p:nvPr/>
        </p:nvSpPr>
        <p:spPr>
          <a:xfrm>
            <a:off x="573157" y="7539623"/>
            <a:ext cx="12203119" cy="5756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8DCCB-84DF-4CBA-B4A0-5AF4E3E0E8E1}"/>
              </a:ext>
            </a:extLst>
          </p:cNvPr>
          <p:cNvSpPr/>
          <p:nvPr/>
        </p:nvSpPr>
        <p:spPr>
          <a:xfrm>
            <a:off x="573157" y="3619593"/>
            <a:ext cx="12091009" cy="5756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61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007" y="2209800"/>
            <a:ext cx="12830193" cy="58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Shape 2135"/>
          <p:cNvSpPr/>
          <p:nvPr/>
        </p:nvSpPr>
        <p:spPr>
          <a:xfrm>
            <a:off x="1701800" y="5638800"/>
            <a:ext cx="533399" cy="31241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36" name="Shape 2136"/>
          <p:cNvSpPr/>
          <p:nvPr/>
        </p:nvSpPr>
        <p:spPr>
          <a:xfrm rot="10800000">
            <a:off x="1701800" y="2514600"/>
            <a:ext cx="533399" cy="31241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37" name="Shape 2137"/>
          <p:cNvSpPr txBox="1"/>
          <p:nvPr/>
        </p:nvSpPr>
        <p:spPr>
          <a:xfrm>
            <a:off x="2159000" y="2133600"/>
            <a:ext cx="1904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B05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Good</a:t>
            </a:r>
          </a:p>
        </p:txBody>
      </p:sp>
      <p:sp>
        <p:nvSpPr>
          <p:cNvPr id="2138" name="Shape 2138"/>
          <p:cNvSpPr txBox="1"/>
          <p:nvPr/>
        </p:nvSpPr>
        <p:spPr>
          <a:xfrm>
            <a:off x="2311400" y="8077200"/>
            <a:ext cx="1904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FF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Bad!</a:t>
            </a:r>
          </a:p>
        </p:txBody>
      </p:sp>
    </p:spTree>
    <p:extLst>
      <p:ext uri="{BB962C8B-B14F-4D97-AF65-F5344CB8AC3E}">
        <p14:creationId xmlns:p14="http://schemas.microsoft.com/office/powerpoint/2010/main" val="962780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 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6997700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to search for an element </a:t>
            </a: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x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in a list?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Sequential search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Go through each element and check if it is the the required element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Best case?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Worst case?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if the list is sorted?</a:t>
            </a:r>
          </a:p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		Can we do better?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  		  </a:t>
            </a:r>
            <a:r>
              <a:rPr lang="en-US" sz="2800" b="1" i="0" u="none" strike="noStrike" cap="none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YES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BINARY SEARCH</a:t>
            </a:r>
          </a:p>
        </p:txBody>
      </p:sp>
      <p:pic>
        <p:nvPicPr>
          <p:cNvPr id="533" name="Shape 5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74000" y="2667000"/>
            <a:ext cx="4244539" cy="382598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/>
        </p:nvSpPr>
        <p:spPr>
          <a:xfrm>
            <a:off x="7721600" y="6705600"/>
            <a:ext cx="43434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http://www.spinachandyoga.com/how-to-deal-with-a-long-to-do-list-with-zen/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0B997E3340D46838CA9BDCD9A2B72" ma:contentTypeVersion="7" ma:contentTypeDescription="Create a new document." ma:contentTypeScope="" ma:versionID="7386db11a4ef90367d8748ccadccca2b">
  <xsd:schema xmlns:xsd="http://www.w3.org/2001/XMLSchema" xmlns:xs="http://www.w3.org/2001/XMLSchema" xmlns:p="http://schemas.microsoft.com/office/2006/metadata/properties" xmlns:ns3="bbb4d991-8a97-4ff2-a445-f0bf07c1f7e3" xmlns:ns4="4cf843fb-ba1f-41b8-b9cd-cfa700a0fc80" targetNamespace="http://schemas.microsoft.com/office/2006/metadata/properties" ma:root="true" ma:fieldsID="e3c020fd6a28ffaf74d96f80d5e5fe6f" ns3:_="" ns4:_="">
    <xsd:import namespace="bbb4d991-8a97-4ff2-a445-f0bf07c1f7e3"/>
    <xsd:import namespace="4cf843fb-ba1f-41b8-b9cd-cfa700a0fc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d991-8a97-4ff2-a445-f0bf07c1f7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f843fb-ba1f-41b8-b9cd-cfa700a0fc8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3EBDEA-A83D-446D-8083-1F49D8029541}">
  <ds:schemaRefs>
    <ds:schemaRef ds:uri="4cf843fb-ba1f-41b8-b9cd-cfa700a0fc80"/>
    <ds:schemaRef ds:uri="bbb4d991-8a97-4ff2-a445-f0bf07c1f7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2258159-E491-4FF0-BEDB-95FF7A3EED2C}">
  <ds:schemaRefs>
    <ds:schemaRef ds:uri="4cf843fb-ba1f-41b8-b9cd-cfa700a0fc80"/>
    <ds:schemaRef ds:uri="bbb4d991-8a97-4ff2-a445-f0bf07c1f7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1961F56-DD36-4C6A-9A10-431DCEA9B6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1685</Words>
  <Application>Microsoft Office PowerPoint</Application>
  <PresentationFormat>Custom</PresentationFormat>
  <Paragraphs>265</Paragraphs>
  <Slides>39</Slides>
  <Notes>34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Times New Roman</vt:lpstr>
      <vt:lpstr>Courier New</vt:lpstr>
      <vt:lpstr>Arial</vt:lpstr>
      <vt:lpstr>Helvetica Neue</vt:lpstr>
      <vt:lpstr>Calibri</vt:lpstr>
      <vt:lpstr>Title &amp; Bullets</vt:lpstr>
      <vt:lpstr>Agenda for Module 2: Algorithms</vt:lpstr>
      <vt:lpstr>Search Algorithms </vt:lpstr>
      <vt:lpstr>Evaluating Algorithms</vt:lpstr>
      <vt:lpstr>Time-Complexity: Upper Bound O-notation</vt:lpstr>
      <vt:lpstr>Running Time Comparison</vt:lpstr>
      <vt:lpstr>Running Time Comparison</vt:lpstr>
      <vt:lpstr>Running Time Comparison</vt:lpstr>
      <vt:lpstr>Running Time Comparison</vt:lpstr>
      <vt:lpstr>Search Algorithms </vt:lpstr>
      <vt:lpstr>Binary Search Problem</vt:lpstr>
      <vt:lpstr>Search Algorithms: Binary Search </vt:lpstr>
      <vt:lpstr>Search Algorithms: Binary Search </vt:lpstr>
      <vt:lpstr>Search Algorithms: Binary Search </vt:lpstr>
      <vt:lpstr>Search Algorithms: Binary Search </vt:lpstr>
      <vt:lpstr>Search Algorithms: Binary Search </vt:lpstr>
      <vt:lpstr>Search Algorithms: Binary Search </vt:lpstr>
      <vt:lpstr>Search Algorithms: Binary Search </vt:lpstr>
      <vt:lpstr>Search Algorithms: Binary Search </vt:lpstr>
      <vt:lpstr>Search Algorithms: Binary Search </vt:lpstr>
      <vt:lpstr>Exercise: Binary Search</vt:lpstr>
      <vt:lpstr>Sorting Algorithms</vt:lpstr>
      <vt:lpstr>Bubble Sort</vt:lpstr>
      <vt:lpstr>Bubble Sort</vt:lpstr>
      <vt:lpstr>Bubble Sort</vt:lpstr>
      <vt:lpstr>Bubble Sort</vt:lpstr>
      <vt:lpstr>Bubble Sort</vt:lpstr>
      <vt:lpstr>Bubble Sort</vt:lpstr>
      <vt:lpstr>Selection Sort</vt:lpstr>
      <vt:lpstr>PowerPoint Presentation</vt:lpstr>
      <vt:lpstr>Sorting Time Complexities</vt:lpstr>
      <vt:lpstr>Sorting Time Complexities</vt:lpstr>
      <vt:lpstr>Sorting Time Complexities</vt:lpstr>
      <vt:lpstr>PowerPoint Presentation</vt:lpstr>
      <vt:lpstr>Merge Sort</vt:lpstr>
      <vt:lpstr>Time Complexity for MergeSort</vt:lpstr>
      <vt:lpstr>Time Complexity for MergeSort</vt:lpstr>
      <vt:lpstr>Time Complexity for MergeSort</vt:lpstr>
      <vt:lpstr>Exercise: Selection Sort</vt:lpstr>
      <vt:lpstr>Time for some exercise and discussion.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dc:creator/>
  <cp:lastModifiedBy>Brian</cp:lastModifiedBy>
  <cp:revision>167</cp:revision>
  <dcterms:created xsi:type="dcterms:W3CDTF">2020-07-11T19:07:00Z</dcterms:created>
  <dcterms:modified xsi:type="dcterms:W3CDTF">2021-08-31T16:43:05Z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  <property fmtid="{D5CDD505-2E9C-101B-9397-08002B2CF9AE}" pid="3" name="ContentTypeId">
    <vt:lpwstr>0x010100FB60B997E3340D46838CA9BDCD9A2B72</vt:lpwstr>
  </property>
</Properties>
</file>